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sldIdLst>
    <p:sldId id="261" r:id="rId5"/>
    <p:sldId id="270" r:id="rId6"/>
    <p:sldId id="265" r:id="rId7"/>
    <p:sldId id="266" r:id="rId8"/>
    <p:sldId id="267" r:id="rId9"/>
    <p:sldId id="268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mtClean="0"/>
              <a:t>Good Evening all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Mini project presentation – I</a:t>
            </a:r>
            <a:r>
              <a:rPr lang="en-US" dirty="0" smtClean="0"/>
              <a:t>I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A Telephone Database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Done by </a:t>
            </a:r>
          </a:p>
          <a:p>
            <a:pPr algn="ctr"/>
            <a:r>
              <a:rPr lang="en-US" dirty="0"/>
              <a:t>Harsha 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48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 smtClean="0"/>
              <a:t>Question 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60319"/>
          </a:xfrm>
        </p:spPr>
        <p:txBody>
          <a:bodyPr>
            <a:normAutofit/>
          </a:bodyPr>
          <a:lstStyle/>
          <a:p>
            <a:r>
              <a:rPr lang="en-IN" dirty="0"/>
              <a:t>Create a telephone database. Commands to use the database will be the following:</a:t>
            </a:r>
          </a:p>
          <a:p>
            <a:r>
              <a:rPr lang="en-IN" dirty="0"/>
              <a:t>	</a:t>
            </a:r>
            <a:r>
              <a:rPr lang="en-IN" sz="2800" b="1" dirty="0"/>
              <a:t>whois</a:t>
            </a:r>
            <a:r>
              <a:rPr lang="en-IN" dirty="0"/>
              <a:t> phone-number </a:t>
            </a:r>
            <a:r>
              <a:rPr lang="en-IN" dirty="0" smtClean="0"/>
              <a:t>(e.g. </a:t>
            </a:r>
            <a:r>
              <a:rPr lang="en-IN" dirty="0"/>
              <a:t>: whois 2347531)</a:t>
            </a:r>
            <a:endParaRPr lang="en-IN" dirty="0" smtClean="0"/>
          </a:p>
          <a:p>
            <a:r>
              <a:rPr lang="en-IN" dirty="0"/>
              <a:t>	</a:t>
            </a:r>
            <a:r>
              <a:rPr lang="en-IN" sz="2800" b="1" dirty="0"/>
              <a:t>add</a:t>
            </a:r>
            <a:r>
              <a:rPr lang="en-IN" dirty="0"/>
              <a:t> phone-number </a:t>
            </a:r>
            <a:r>
              <a:rPr lang="en-IN" dirty="0" smtClean="0"/>
              <a:t>information (e.g. </a:t>
            </a:r>
            <a:r>
              <a:rPr lang="en-IN" dirty="0" smtClean="0"/>
              <a:t>:</a:t>
            </a:r>
            <a:r>
              <a:rPr lang="en-IN" dirty="0"/>
              <a:t> add 2347531 fred smith</a:t>
            </a:r>
            <a:r>
              <a:rPr lang="en-IN" dirty="0" smtClean="0"/>
              <a:t>)</a:t>
            </a:r>
            <a:endParaRPr lang="en-IN" dirty="0"/>
          </a:p>
          <a:p>
            <a:r>
              <a:rPr lang="en-IN" dirty="0"/>
              <a:t>	</a:t>
            </a:r>
            <a:r>
              <a:rPr lang="en-IN" sz="2800" b="1" dirty="0"/>
              <a:t>search</a:t>
            </a:r>
            <a:r>
              <a:rPr lang="en-IN" dirty="0"/>
              <a:t> </a:t>
            </a:r>
            <a:r>
              <a:rPr lang="en-IN" dirty="0" smtClean="0"/>
              <a:t>keyword (e.g. : </a:t>
            </a:r>
            <a:r>
              <a:rPr lang="en-IN" dirty="0"/>
              <a:t>search </a:t>
            </a:r>
            <a:r>
              <a:rPr lang="en-IN" dirty="0" smtClean="0"/>
              <a:t>fred)</a:t>
            </a:r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b="1" dirty="0" smtClean="0"/>
              <a:t>Update </a:t>
            </a:r>
            <a:r>
              <a:rPr lang="en-US" dirty="0" smtClean="0"/>
              <a:t>(e.g. : update 2347531to jones)</a:t>
            </a:r>
            <a:endParaRPr lang="en-IN" b="1" dirty="0"/>
          </a:p>
          <a:p>
            <a:r>
              <a:rPr lang="en-IN" dirty="0"/>
              <a:t> </a:t>
            </a:r>
            <a:r>
              <a:rPr lang="en-IN" dirty="0" smtClean="0"/>
              <a:t>	</a:t>
            </a:r>
            <a:r>
              <a:rPr lang="en-IN" sz="2800" b="1" dirty="0" smtClean="0"/>
              <a:t>quit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06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constrains 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93966"/>
            <a:ext cx="9905999" cy="5064033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	</a:t>
            </a:r>
            <a:r>
              <a:rPr lang="en-IN" sz="2800" dirty="0"/>
              <a:t>If the user simply hits return without typing anything, the list stored in words will be empty. In this case print a line reminding the user what commands are valid.</a:t>
            </a:r>
          </a:p>
          <a:p>
            <a:r>
              <a:rPr lang="en-IN" sz="2800" dirty="0"/>
              <a:t>	If the telephone number provided by the whois command is not found you should print a helpful message and not produce an indexing </a:t>
            </a:r>
            <a:r>
              <a:rPr lang="en-IN" sz="2800" dirty="0" smtClean="0"/>
              <a:t>error .</a:t>
            </a:r>
            <a:endParaRPr lang="en-IN" sz="2800" dirty="0"/>
          </a:p>
          <a:p>
            <a:r>
              <a:rPr lang="en-IN" sz="2800" dirty="0"/>
              <a:t>	If the search for a pattern does not result in any value you should tell the user.</a:t>
            </a:r>
          </a:p>
          <a:p>
            <a:r>
              <a:rPr lang="en-IN" sz="2800" dirty="0"/>
              <a:t>	You should add a command named “delete” that will remove a given </a:t>
            </a:r>
            <a:r>
              <a:rPr lang="en-IN" sz="2800" dirty="0" smtClean="0"/>
              <a:t>telephone number </a:t>
            </a:r>
            <a:r>
              <a:rPr lang="en-IN" sz="2800" dirty="0"/>
              <a:t>from the database.</a:t>
            </a:r>
          </a:p>
        </p:txBody>
      </p:sp>
    </p:spTree>
    <p:extLst>
      <p:ext uri="{BB962C8B-B14F-4D97-AF65-F5344CB8AC3E}">
        <p14:creationId xmlns:p14="http://schemas.microsoft.com/office/powerpoint/2010/main" val="2828282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Method 1 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4037892" cy="38290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Using Dictionary (And Pickle module)</a:t>
            </a:r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06921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terminologies to be used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Pickle module</a:t>
            </a:r>
          </a:p>
          <a:p>
            <a:r>
              <a:rPr lang="en-US" sz="3200" dirty="0" smtClean="0"/>
              <a:t>Load() and Dump() in Pickle</a:t>
            </a:r>
          </a:p>
          <a:p>
            <a:r>
              <a:rPr lang="en-US" sz="3200" dirty="0" smtClean="0"/>
              <a:t>Update() to update values in the dictionary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55647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Pickle in python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25484"/>
          </a:xfrm>
        </p:spPr>
        <p:txBody>
          <a:bodyPr/>
          <a:lstStyle/>
          <a:p>
            <a:r>
              <a:rPr lang="en-US" dirty="0"/>
              <a:t>Python pickle module is used for serializing and de-serializing python object structures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is serializing ?</a:t>
            </a:r>
          </a:p>
          <a:p>
            <a:r>
              <a:rPr lang="en-US" dirty="0"/>
              <a:t>The process to converts any kind of python objects (list, </a:t>
            </a:r>
            <a:r>
              <a:rPr lang="en-US" dirty="0" err="1"/>
              <a:t>dict</a:t>
            </a:r>
            <a:r>
              <a:rPr lang="en-US" dirty="0"/>
              <a:t>, etc.) into byte streams (0s and 1s) is called pickling or serialization or flattening or </a:t>
            </a:r>
            <a:r>
              <a:rPr lang="en-US" dirty="0" smtClean="0"/>
              <a:t>marshalling</a:t>
            </a:r>
          </a:p>
          <a:p>
            <a:pPr fontAlgn="base"/>
            <a:r>
              <a:rPr lang="en-US" dirty="0"/>
              <a:t>dumps() – This function is called to serialize an object hierarchy.</a:t>
            </a:r>
          </a:p>
          <a:p>
            <a:pPr fontAlgn="base"/>
            <a:r>
              <a:rPr lang="en-US" dirty="0"/>
              <a:t>loads() – This function is called to de-serialize a data stream.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3635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Have a nice day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47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151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Circuit</vt:lpstr>
      <vt:lpstr>Good Evening all</vt:lpstr>
      <vt:lpstr>A Telephone Database</vt:lpstr>
      <vt:lpstr>Question </vt:lpstr>
      <vt:lpstr>Given constrains :</vt:lpstr>
      <vt:lpstr>Method 1 </vt:lpstr>
      <vt:lpstr>Tools and terminologies to be used </vt:lpstr>
      <vt:lpstr>Pickle in python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2021-01-29T15:45:44Z</dcterms:created>
  <dcterms:modified xsi:type="dcterms:W3CDTF">2021-04-22T15:24:52Z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